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96" r:id="rId3"/>
    <p:sldId id="272" r:id="rId4"/>
    <p:sldId id="292" r:id="rId5"/>
    <p:sldId id="293" r:id="rId6"/>
    <p:sldId id="294" r:id="rId7"/>
    <p:sldId id="290" r:id="rId8"/>
    <p:sldId id="273" r:id="rId9"/>
    <p:sldId id="274" r:id="rId10"/>
    <p:sldId id="289" r:id="rId11"/>
    <p:sldId id="271" r:id="rId12"/>
    <p:sldId id="276" r:id="rId13"/>
    <p:sldId id="280" r:id="rId14"/>
    <p:sldId id="278" r:id="rId15"/>
    <p:sldId id="279" r:id="rId16"/>
    <p:sldId id="266" r:id="rId17"/>
    <p:sldId id="281" r:id="rId18"/>
    <p:sldId id="267" r:id="rId19"/>
    <p:sldId id="283" r:id="rId20"/>
    <p:sldId id="284" r:id="rId21"/>
    <p:sldId id="291" r:id="rId22"/>
    <p:sldId id="285" r:id="rId23"/>
    <p:sldId id="260" r:id="rId24"/>
    <p:sldId id="262" r:id="rId25"/>
    <p:sldId id="286" r:id="rId26"/>
    <p:sldId id="263" r:id="rId27"/>
    <p:sldId id="295" r:id="rId28"/>
    <p:sldId id="287" r:id="rId29"/>
    <p:sldId id="288" r:id="rId30"/>
    <p:sldId id="268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D8458B-A383-4988-B0F2-64C554160B75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50099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1600" b="1" noProof="0" dirty="0" err="1" smtClean="0">
                <a:solidFill>
                  <a:srgbClr val="FF0000"/>
                </a:solidFill>
              </a:rPr>
              <a:t>Пилипушка</a:t>
            </a:r>
            <a:r>
              <a:rPr lang="ru-RU" sz="1600" b="1" noProof="0" dirty="0" smtClean="0">
                <a:solidFill>
                  <a:srgbClr val="FF0000"/>
                </a:solidFill>
              </a:rPr>
              <a:t> Игорь Григорьевич, учитель физики и информатики МБОУ ВСОШ №9 им. В.И. </a:t>
            </a:r>
            <a:r>
              <a:rPr lang="ru-RU" sz="1600" b="1" noProof="0" dirty="0" err="1" smtClean="0">
                <a:solidFill>
                  <a:srgbClr val="FF0000"/>
                </a:solidFill>
              </a:rPr>
              <a:t>Сагайды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«Копилка знаний»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0024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на тело </a:t>
            </a:r>
          </a:p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действуют другие тела, то…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ебусы по физике с ответа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429684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2357430"/>
            <a:ext cx="2928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СИЛА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ALEKS\Desktop\26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5406681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ALEKS\Desktop\origina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214686"/>
            <a:ext cx="5357818" cy="347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одзаголовок 4"/>
          <p:cNvSpPr txBox="1">
            <a:spLocks/>
          </p:cNvSpPr>
          <p:nvPr/>
        </p:nvSpPr>
        <p:spPr>
          <a:xfrm>
            <a:off x="0" y="3786190"/>
            <a:ext cx="3357554" cy="20717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</a:rPr>
              <a:t>Тема урока </a:t>
            </a:r>
            <a:r>
              <a:rPr lang="ru-RU" sz="5400" b="1" dirty="0" smtClean="0">
                <a:solidFill>
                  <a:srgbClr val="FF0000"/>
                </a:solidFill>
              </a:rPr>
              <a:t>«Сила»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«КАРТОЧКА 2»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2786058"/>
          <a:ext cx="6073775" cy="2208276"/>
        </p:xfrm>
        <a:graphic>
          <a:graphicData uri="http://schemas.openxmlformats.org/drawingml/2006/table">
            <a:tbl>
              <a:tblPr/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 изучения темы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После изучения темы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Что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Что такое сила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Какие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Какие единицы измерения силы существуют?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Как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Как проявляется сила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 чего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 чего зависит результат действия силы?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714348" y="357166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«ЧТО ТАКОЕ СИЛА?»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85720" y="2000240"/>
            <a:ext cx="8643998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СИЛА-</a:t>
            </a:r>
          </a:p>
          <a:p>
            <a:pPr marL="274320" indent="-274320" algn="ctr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количественная мера взаимодействия тел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50" y="-214338"/>
            <a:ext cx="5897880" cy="1173480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ньютон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LEKS\Desktop\78yeUC8YGKXsGmwiUfGm9EHw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блемный урок\0040-075-Deformatsii-v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проблемный урок\0040-074-Deformatsii-v-zhiz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проблемный урок\gs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50099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«Копилка знаний»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000240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изменить скорость тела, надо…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лево стрелка 8"/>
          <p:cNvSpPr/>
          <p:nvPr/>
        </p:nvSpPr>
        <p:spPr>
          <a:xfrm>
            <a:off x="785786" y="1571612"/>
            <a:ext cx="1857388" cy="25717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143380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скорости движения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357950" y="1643050"/>
            <a:ext cx="2071702" cy="2571768"/>
          </a:xfrm>
          <a:prstGeom prst="curvedLeftArrow">
            <a:avLst>
              <a:gd name="adj1" fmla="val 25000"/>
              <a:gd name="adj2" fmla="val 4896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4429132"/>
            <a:ext cx="39290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деформация тела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</a:rPr>
              <a:t>результат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действия силы»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лево стрелка 2"/>
          <p:cNvSpPr/>
          <p:nvPr/>
        </p:nvSpPr>
        <p:spPr>
          <a:xfrm>
            <a:off x="714348" y="2214554"/>
            <a:ext cx="1285884" cy="2357454"/>
          </a:xfrm>
          <a:prstGeom prst="curvedRightArrow">
            <a:avLst>
              <a:gd name="adj1" fmla="val 25000"/>
              <a:gd name="adj2" fmla="val 50000"/>
              <a:gd name="adj3" fmla="val 23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71472" y="4786057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ее направления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86182" y="2285992"/>
            <a:ext cx="928694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18854" y="4714884"/>
            <a:ext cx="216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величины силы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786578" y="2214554"/>
            <a:ext cx="1285884" cy="24288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857884" y="4906502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точки приложения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28604"/>
            <a:ext cx="6286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«результат действия силы зависит от»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8680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>
            <a:off x="5857884" y="785794"/>
            <a:ext cx="35719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14546" y="2500306"/>
            <a:ext cx="42862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2066" y="5357826"/>
            <a:ext cx="428628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KS\Desktop\008f1fd96427a94d3ff8da1ffe4165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929354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KS\Desktop\88848_html_m4da5984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143800" cy="48577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smtClean="0">
                <a:solidFill>
                  <a:srgbClr val="00B050"/>
                </a:solidFill>
              </a:rPr>
              <a:t>Критерии оценивания</a:t>
            </a:r>
            <a:r>
              <a:rPr lang="en-US" sz="3200" b="1" dirty="0" smtClean="0">
                <a:solidFill>
                  <a:srgbClr val="00B050"/>
                </a:solidFill>
              </a:rPr>
              <a:t>: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        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              6        - оценка «5»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              4-5        - оценка «</a:t>
            </a:r>
            <a:r>
              <a:rPr lang="ru-RU" sz="3200" b="1" dirty="0" smtClean="0">
                <a:solidFill>
                  <a:srgbClr val="00B0F0"/>
                </a:solidFill>
              </a:rPr>
              <a:t>4</a:t>
            </a:r>
            <a:r>
              <a:rPr lang="ru-RU" sz="3200" b="1" dirty="0" smtClean="0">
                <a:solidFill>
                  <a:srgbClr val="00B050"/>
                </a:solidFill>
              </a:rPr>
              <a:t>»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ru-RU" sz="3200" b="1" dirty="0" smtClean="0">
              <a:solidFill>
                <a:srgbClr val="00B050"/>
              </a:solidFill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</a:rPr>
              <a:t>              3        - оценка «</a:t>
            </a:r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ru-RU" sz="3200" b="1" dirty="0" smtClean="0">
                <a:solidFill>
                  <a:srgbClr val="00B050"/>
                </a:solidFill>
              </a:rPr>
              <a:t>»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643182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93207" y="2678901"/>
            <a:ext cx="642942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071802" y="2571744"/>
            <a:ext cx="928694" cy="21431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868" y="2714620"/>
            <a:ext cx="49292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3571868" y="3714752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3393273" y="3750471"/>
            <a:ext cx="642942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00430" y="3643314"/>
            <a:ext cx="928694" cy="21431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71802" y="4929198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964645" y="4964917"/>
            <a:ext cx="642942" cy="285752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143240" y="4857760"/>
            <a:ext cx="928694" cy="21431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4644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Д.З.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Обязательный уровень -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24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Тренировочный уровень- вопросы к п.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уровень-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найти  пословицы и поговорки, связанные с понятием силы.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50099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«Копилка знаний»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714488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одного тела на другое называется…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Алекс\Desktop\4a3cc17e-4552-4025-8c2b-410ad5fca9f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157161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50099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«Копилка знаний»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714489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происходит с телами при взаимодействии?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50099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«Копилка знаний»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571612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 ли различные тела изменяют свою скорость при взаимодействии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G:\проблемный урок\к басн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28"/>
            <a:ext cx="80010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Когда в товарищах согласия нет,</a:t>
            </a:r>
          </a:p>
          <a:p>
            <a:pPr algn="ctr"/>
            <a:r>
              <a:rPr lang="ru-RU" sz="3000" b="1" dirty="0" smtClean="0"/>
              <a:t>на лад их дело не пойдет,</a:t>
            </a:r>
          </a:p>
          <a:p>
            <a:pPr algn="ctr"/>
            <a:r>
              <a:rPr lang="ru-RU" sz="3000" b="1" dirty="0" smtClean="0"/>
              <a:t>И выйдет из него не дело, только мука.</a:t>
            </a:r>
          </a:p>
          <a:p>
            <a:pPr algn="ctr"/>
            <a:r>
              <a:rPr lang="ru-RU" sz="3000" b="1" dirty="0" smtClean="0"/>
              <a:t>Однажды Лебедь, Рак да Щука</a:t>
            </a:r>
          </a:p>
          <a:p>
            <a:pPr algn="ctr"/>
            <a:r>
              <a:rPr lang="ru-RU" sz="3000" b="1" dirty="0" smtClean="0"/>
              <a:t>Везти с поклажей воз взялись,</a:t>
            </a:r>
          </a:p>
          <a:p>
            <a:pPr algn="ctr"/>
            <a:r>
              <a:rPr lang="ru-RU" sz="3000" b="1" dirty="0" smtClean="0"/>
              <a:t>И вместе трое все в него впряглись;</a:t>
            </a:r>
          </a:p>
          <a:p>
            <a:pPr algn="ctr"/>
            <a:r>
              <a:rPr lang="ru-RU" sz="3000" b="1" dirty="0" smtClean="0"/>
              <a:t>Из кожи лезут вон, а возу все нет ходу!</a:t>
            </a:r>
          </a:p>
          <a:p>
            <a:pPr algn="ctr"/>
            <a:r>
              <a:rPr lang="ru-RU" sz="3000" b="1" dirty="0" smtClean="0"/>
              <a:t>Поклажа бы для них казалась и легка:</a:t>
            </a:r>
          </a:p>
          <a:p>
            <a:pPr algn="ctr"/>
            <a:r>
              <a:rPr lang="ru-RU" sz="3000" b="1" dirty="0" smtClean="0"/>
              <a:t>Да Лебедь рвется в облака,</a:t>
            </a:r>
          </a:p>
          <a:p>
            <a:pPr algn="ctr"/>
            <a:r>
              <a:rPr lang="ru-RU" sz="3000" b="1" dirty="0" smtClean="0"/>
              <a:t>Рак пятится назад, а Щука тянет в воду. </a:t>
            </a:r>
          </a:p>
          <a:p>
            <a:pPr algn="ctr"/>
            <a:r>
              <a:rPr lang="ru-RU" sz="3000" b="1" dirty="0" smtClean="0"/>
              <a:t>Кто виноват из них, кто прав - судить не нам;</a:t>
            </a:r>
          </a:p>
          <a:p>
            <a:pPr algn="ctr"/>
            <a:r>
              <a:rPr lang="ru-RU" sz="3000" b="1" dirty="0" smtClean="0"/>
              <a:t>Да только воз и ныне там</a:t>
            </a:r>
            <a:endParaRPr lang="ru-RU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G:\проблемный урок\к басн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7181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928662" y="285728"/>
            <a:ext cx="785818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«ЛИСТ САМООЦЕНКИ»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2285992"/>
            <a:ext cx="4429156" cy="3429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71670" y="3071810"/>
            <a:ext cx="3429024" cy="1428760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786050" y="2786058"/>
            <a:ext cx="4357718" cy="928694"/>
          </a:xfrm>
          <a:prstGeom prst="line">
            <a:avLst/>
          </a:prstGeom>
          <a:ln w="139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344</Words>
  <Application>Microsoft Office PowerPoint</Application>
  <PresentationFormat>Экран (4:3)</PresentationFormat>
  <Paragraphs>93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Trebuchet MS</vt:lpstr>
      <vt:lpstr>Wingdings</vt:lpstr>
      <vt:lpstr>Wingdings 2</vt:lpstr>
      <vt:lpstr>Специальное оформление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Исаак ньютон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64</cp:revision>
  <dcterms:created xsi:type="dcterms:W3CDTF">2011-12-13T19:04:59Z</dcterms:created>
  <dcterms:modified xsi:type="dcterms:W3CDTF">2025-11-14T17:20:23Z</dcterms:modified>
</cp:coreProperties>
</file>