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57" r:id="rId5"/>
    <p:sldId id="259" r:id="rId6"/>
    <p:sldId id="284" r:id="rId7"/>
    <p:sldId id="283" r:id="rId8"/>
    <p:sldId id="280" r:id="rId9"/>
    <p:sldId id="269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E5674"/>
    <a:srgbClr val="639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A528-8033-4C52-9A22-039DB8456495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6FDE5-ED22-472A-9A01-AFDB508D0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98592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DDF0-A694-4BE7-91D8-B4E60E2A5532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C4CC-B4DB-4BD7-8EB6-A2CECDBC8A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0671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6A89-B5D1-4F7A-B3F0-92D3805BC498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56B7-589A-458C-9307-E2A5E824A2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4014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9634-D595-4F12-9F8C-0A1C0D97A8E1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6AF5-3210-4902-9E93-1EB3AC12E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0171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3CE3-3594-4609-B410-C00DA9296DCD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BCDD0-6910-4C57-8D94-D2C807D34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0086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CD79-998D-41C9-8519-DCECD4E00369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B8FC-F145-4D7F-B118-FEB9B57F9E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0489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FFF0-C856-4B51-957D-9CED16F5F669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A585A-F755-446F-8E89-EB03BB23B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2093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AA36-60C8-48E3-ACD8-2649D5F68DF8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97A6-9B88-4DE4-9480-15A5B01A6E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9481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3D5C-CAAE-4C61-B8F0-B2D912FF2484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3A5DD-2457-46F6-B12B-9ABF7D951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7189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15F6-3D64-430E-AEFA-45D24EA323B0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E419-05DD-4D17-A900-56B0BA283D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437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F6D0-D03E-4F4A-9AC7-8835E531D397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6A9E290-1A9E-48C4-BCDC-C4196FEC08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5275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BFD002-0109-4A85-8755-37C563F3A106}" type="datetimeFigureOut">
              <a:rPr lang="ru-RU"/>
              <a:pPr>
                <a:defRPr/>
              </a:pPr>
              <a:t>04.11.2019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7B65719B-B665-45E0-8F92-599E42F8D71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1" r:id="rId9"/>
    <p:sldLayoutId id="2147483849" r:id="rId10"/>
    <p:sldLayoutId id="2147483850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75A4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75A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4E6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7E6FF"/>
            </a:gs>
            <a:gs pos="100000">
              <a:schemeClr val="bg1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85794"/>
            <a:ext cx="8712968" cy="300039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Единое образовательное пространство –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пространство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успеха для развития личности</a:t>
            </a:r>
            <a:endParaRPr lang="ru-RU" sz="4000" spc="-20" dirty="0">
              <a:solidFill>
                <a:srgbClr val="2E567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313" y="4000500"/>
            <a:ext cx="7854950" cy="2500313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ru-RU" sz="2800" b="1" spc="-20" dirty="0" smtClean="0"/>
              <a:t> </a:t>
            </a:r>
          </a:p>
          <a:p>
            <a:pPr marR="0" algn="ctr" eaLnBrk="1" hangingPunct="1">
              <a:defRPr/>
            </a:pPr>
            <a:r>
              <a:rPr lang="ru-RU" sz="2800" b="1" spc="-20" dirty="0" smtClean="0"/>
              <a:t>Красильникова Светлана Юрьевна, учитель химии и биологии МБОУ ВСОШ№9 </a:t>
            </a:r>
            <a:r>
              <a:rPr lang="ru-RU" sz="2800" b="1" spc="-20" dirty="0" err="1" smtClean="0"/>
              <a:t>им.В.И.Сагайды</a:t>
            </a:r>
            <a:r>
              <a:rPr lang="ru-RU" sz="2800" b="1" spc="-20" dirty="0" smtClean="0"/>
              <a:t> </a:t>
            </a:r>
          </a:p>
          <a:p>
            <a:pPr marR="0" algn="ctr" eaLnBrk="1" hangingPunct="1">
              <a:defRPr/>
            </a:pPr>
            <a:r>
              <a:rPr lang="ru-RU" sz="2800" b="1" spc="-20" dirty="0" smtClean="0"/>
              <a:t> 2018-2019 учебный год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428596" y="0"/>
            <a:ext cx="2500330" cy="17859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9954" y="2926802"/>
            <a:ext cx="7920880" cy="6186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5000"/>
              </a:lnSpc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rgbClr val="005D82">
                        <a:tint val="70000"/>
                        <a:satMod val="245000"/>
                      </a:srgbClr>
                    </a:gs>
                    <a:gs pos="75000">
                      <a:srgbClr val="005D8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5D8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79388" y="3544888"/>
            <a:ext cx="878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2800">
              <a:solidFill>
                <a:srgbClr val="005172"/>
              </a:solidFill>
              <a:cs typeface="Arial" panose="020B0604020202020204" pitchFamily="34" charset="0"/>
            </a:endParaRP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8463"/>
            <a:ext cx="8640762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Основная цель современного образования при изучении химии и биологии в школе</a:t>
            </a:r>
            <a:endParaRPr lang="ru-RU" alt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формировании новой образовательной системы, призванной стать основным инструментом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социокультурной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модернизации российского общества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  <a:endParaRPr lang="ru-RU" dirty="0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0" y="2214563"/>
            <a:ext cx="4572000" cy="3270250"/>
          </a:xfr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algn="ctr"/>
            <a:r>
              <a:rPr lang="ru-RU" altLang="ru-RU" sz="2800" smtClean="0"/>
              <a:t>Требования ФГОС нового поколения по химии и биологии    предполагают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643063"/>
            <a:ext cx="4257675" cy="49260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smtClean="0"/>
              <a:t>«…активную роль всех участников ОП в формировании компетентной личности; … обеспечение перехода в образовании … от простой ретрансляции знаний к развитию творческих способностей обучающихся»</a:t>
            </a:r>
          </a:p>
        </p:txBody>
      </p:sp>
      <p:pic>
        <p:nvPicPr>
          <p:cNvPr id="5124" name="Содержимое 4" descr="IMG_9670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3" y="2286000"/>
            <a:ext cx="4071937" cy="3357563"/>
          </a:xfr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79388" y="1798638"/>
            <a:ext cx="8569325" cy="4583112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3200" smtClean="0"/>
              <a:t>Единое образовательное пространство, по Е.А.Ямбургу, - это “пространство” региона. Его структура включает медико-психологическую службу для диагностики детей; службу социально-педагогической реабилитации “проблемных” детей; службу работы с одаренными детьми; службу культурно-информационных связей и общения; дополнительное образование и т.д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0"/>
            <a:ext cx="2500330" cy="17859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0"/>
            <a:ext cx="2500330" cy="17859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625" y="2420938"/>
            <a:ext cx="83915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2928938" y="182563"/>
            <a:ext cx="56038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включают в себя требования</a:t>
            </a: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ООП общего образования;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ООП общего образования, в том числе требования к соотношению частей ООП и их объему, к соотношению обязательной части ООП и части, формируемой участниками образовательного процесса;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реализации ООП общего образования, в том числе кадровым, финансовым, материально-техническим и иным условиям.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7495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 sz="3200" smtClean="0"/>
              <a:t>Задачи учителя химии и биологии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Calibri" panose="020F0502020204030204" pitchFamily="34" charset="0"/>
              </a:rPr>
              <a:t>максимально использовать воспитательные возможности единой образовательной среды и пространства, где функционирует образовательное учреждение; связать знания с интересами личности; помочь ребенку занять активную позицию в коллективе и заполнить образовательный процесс личностно,  эмоционально окрашенными событиями; придать общественно полезную направленность его индивидуальным увлечениям, способностям и потребностям; организовать совместную деятельность детей и взрослых; вызвать позитивные изменения в сознании воспитанников, проявляющиеся в эмоциональных реакциях, поведении, деятельности. </a:t>
            </a:r>
            <a:endParaRPr lang="ru-RU" altLang="ru-RU" sz="1600" b="1" smtClean="0">
              <a:solidFill>
                <a:srgbClr val="2E5674"/>
              </a:solidFill>
            </a:endParaRPr>
          </a:p>
          <a:p>
            <a:endParaRPr lang="ru-RU" altLang="ru-RU" smtClean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5" y="1928813"/>
            <a:ext cx="4714875" cy="4286250"/>
          </a:xfr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r>
              <a:rPr lang="ru-RU" altLang="ru-RU" sz="2800" smtClean="0"/>
              <a:t>Акция МБОУ ВСОШ№9    «Река Грязнуха-наш дом»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Calibri" panose="020F0502020204030204" pitchFamily="34" charset="0"/>
              </a:rPr>
              <a:t>создаваемое школой пространство позволяет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Calibri" panose="020F0502020204030204" pitchFamily="34" charset="0"/>
              </a:rPr>
              <a:t>каждому школьнику  пережить ситуацию успеха в выбранном виде деятельности. Здесь очень важно эмоционально положительное принятие любого результата в выполняемом ребенком задании</a:t>
            </a:r>
            <a:endParaRPr lang="ru-RU" altLang="ru-RU" smtClean="0"/>
          </a:p>
        </p:txBody>
      </p:sp>
      <p:pic>
        <p:nvPicPr>
          <p:cNvPr id="9220" name="Содержимое 4" descr="G:\экол.акция\IMG_9437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8" y="1857375"/>
            <a:ext cx="4786312" cy="3627438"/>
          </a:xfr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6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3720" y="2132856"/>
            <a:ext cx="7920880" cy="6186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5000"/>
              </a:lnSpc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rgbClr val="005D82">
                        <a:tint val="70000"/>
                        <a:satMod val="245000"/>
                      </a:srgbClr>
                    </a:gs>
                    <a:gs pos="75000">
                      <a:srgbClr val="005D8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5D8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9066" y="4503086"/>
            <a:ext cx="6865534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</a:rPr>
              <a:t>Учимся техникам</a:t>
            </a:r>
          </a:p>
          <a:p>
            <a:pPr algn="ctr">
              <a:defRPr/>
            </a:pPr>
            <a:r>
              <a:rPr lang="ru-RU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</a:rPr>
              <a:t>и </a:t>
            </a:r>
          </a:p>
          <a:p>
            <a:pPr algn="ctr">
              <a:defRPr/>
            </a:pPr>
            <a:r>
              <a:rPr lang="ru-RU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</a:rPr>
              <a:t>способам мышления!</a:t>
            </a:r>
          </a:p>
        </p:txBody>
      </p:sp>
      <p:pic>
        <p:nvPicPr>
          <p:cNvPr id="1126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773113"/>
            <a:ext cx="863917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3950"/>
      </a:dk1>
      <a:lt1>
        <a:sysClr val="window" lastClr="FFFFFF"/>
      </a:lt1>
      <a:dk2>
        <a:srgbClr val="04617B"/>
      </a:dk2>
      <a:lt2>
        <a:srgbClr val="DBF5F9"/>
      </a:lt2>
      <a:accent1>
        <a:srgbClr val="003246"/>
      </a:accent1>
      <a:accent2>
        <a:srgbClr val="005D82"/>
      </a:accent2>
      <a:accent3>
        <a:srgbClr val="0075A4"/>
      </a:accent3>
      <a:accent4>
        <a:srgbClr val="00A4E6"/>
      </a:accent4>
      <a:accent5>
        <a:srgbClr val="33C5FF"/>
      </a:accent5>
      <a:accent6>
        <a:srgbClr val="97E1FF"/>
      </a:accent6>
      <a:hlink>
        <a:srgbClr val="00395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807</TotalTime>
  <Words>314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Единое образовательное пространство – пространство успеха для развития личности</vt:lpstr>
      <vt:lpstr>Основная цель современного образования при изучении химии и биологии в школе</vt:lpstr>
      <vt:lpstr>Требования ФГОС нового поколения по химии и биологии    предполагают</vt:lpstr>
      <vt:lpstr>Презентация PowerPoint</vt:lpstr>
      <vt:lpstr>Презентация PowerPoint</vt:lpstr>
      <vt:lpstr>Задачи учителя химии и биологии</vt:lpstr>
      <vt:lpstr>Акция МБОУ ВСОШ№9    «Река Грязнуха-наш дом»</vt:lpstr>
      <vt:lpstr>Задачи: </vt:lpstr>
      <vt:lpstr>Презентация PowerPoint</vt:lpstr>
      <vt:lpstr>Презентация PowerPoint</vt:lpstr>
    </vt:vector>
  </TitlesOfParts>
  <Company>school29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MBTY</cp:lastModifiedBy>
  <cp:revision>52</cp:revision>
  <dcterms:created xsi:type="dcterms:W3CDTF">2013-01-15T11:03:35Z</dcterms:created>
  <dcterms:modified xsi:type="dcterms:W3CDTF">2019-11-04T10:20:43Z</dcterms:modified>
</cp:coreProperties>
</file>